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45" r:id="rId6"/>
    <p:sldId id="348" r:id="rId7"/>
    <p:sldId id="353" r:id="rId8"/>
    <p:sldId id="267" r:id="rId9"/>
    <p:sldId id="349" r:id="rId10"/>
    <p:sldId id="350" r:id="rId11"/>
    <p:sldId id="351" r:id="rId12"/>
    <p:sldId id="352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0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PTSR: Prefix-Target Graph-based Sequential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8305" y="5270500"/>
            <a:ext cx="20453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6200" y="4947920"/>
            <a:ext cx="624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 https://github.com/TosakRin/PTSR.</a:t>
            </a:r>
            <a:endParaRPr lang="en-US" alt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3520" y="1909445"/>
            <a:ext cx="1174432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955" y="2286000"/>
            <a:ext cx="9344025" cy="2658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362200"/>
            <a:ext cx="10632440" cy="2516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1676400"/>
            <a:ext cx="6619875" cy="27717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68245" y="5069205"/>
            <a:ext cx="8968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1)These methods primarily model the correlations between prefixes and targets but often</a:t>
            </a:r>
            <a:endParaRPr lang="en-US" altLang="zh-CN"/>
          </a:p>
          <a:p>
            <a:r>
              <a:rPr lang="zh-CN" altLang="en-US"/>
              <a:t>neglect the inherent correlations among prefixes and items.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219200"/>
            <a:ext cx="8949055" cy="558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752600"/>
            <a:ext cx="5798820" cy="38652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5410200"/>
            <a:ext cx="6124575" cy="10477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1905000"/>
            <a:ext cx="4219575" cy="5238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2574290"/>
            <a:ext cx="4752975" cy="819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4750" y="3730625"/>
            <a:ext cx="4162425" cy="571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50" y="4572000"/>
            <a:ext cx="41910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752600"/>
            <a:ext cx="5798820" cy="38652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981200"/>
            <a:ext cx="5238750" cy="876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3124200"/>
            <a:ext cx="4400550" cy="4476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8050" y="3962400"/>
            <a:ext cx="4105275" cy="5048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4876800"/>
            <a:ext cx="4524375" cy="4667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1800" y="5638800"/>
            <a:ext cx="44862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2209800"/>
            <a:ext cx="6162675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447800"/>
            <a:ext cx="7934325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4320" y="1718945"/>
            <a:ext cx="6562725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2057400"/>
            <a:ext cx="11641455" cy="3088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2456</Words>
  <Application>WPS 演示</Application>
  <PresentationFormat>On-screen Show (4:3)</PresentationFormat>
  <Paragraphs>163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26</cp:revision>
  <dcterms:created xsi:type="dcterms:W3CDTF">2023-09-17T03:47:00Z</dcterms:created>
  <dcterms:modified xsi:type="dcterms:W3CDTF">2024-11-10T08:08:11Z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2052-12.1.0.18608</vt:lpwstr>
  </property>
</Properties>
</file>